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  <p:sldId id="258" r:id="rId3"/>
    <p:sldId id="259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B8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14" d="100"/>
          <a:sy n="114" d="100"/>
        </p:scale>
        <p:origin x="14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665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918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2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472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324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541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119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494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874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75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187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9634C-365A-9845-9775-8941B6FBB9ED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B4EECCA-221D-D54E-B67E-428F3FC53DE6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1061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 Goes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2214828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2793374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950331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329392843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B11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11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1_Custom Design</vt:lpstr>
      <vt:lpstr>Title Goes Here</vt:lpstr>
      <vt:lpstr>Title</vt:lpstr>
      <vt:lpstr>Title</vt:lpstr>
      <vt:lpstr>Title</vt:lpstr>
    </vt:vector>
  </TitlesOfParts>
  <Company>Montana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Lambert</dc:creator>
  <cp:lastModifiedBy>Foreman, Christine</cp:lastModifiedBy>
  <cp:revision>9</cp:revision>
  <dcterms:created xsi:type="dcterms:W3CDTF">2012-04-26T20:02:36Z</dcterms:created>
  <dcterms:modified xsi:type="dcterms:W3CDTF">2018-06-28T17:55:55Z</dcterms:modified>
</cp:coreProperties>
</file>