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86"/>
    <p:restoredTop sz="83368" autoAdjust="0"/>
  </p:normalViewPr>
  <p:slideViewPr>
    <p:cSldViewPr snapToGrid="0" snapToObjects="1">
      <p:cViewPr varScale="1">
        <p:scale>
          <a:sx n="92" d="100"/>
          <a:sy n="92" d="100"/>
        </p:scale>
        <p:origin x="18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manen, Rose" userId="5d415f14-065c-4d9a-b2ec-29ce3b8c4526" providerId="ADAL" clId="{379981BE-807D-4EF8-8272-1240CCD0CAC5}"/>
    <pc:docChg chg="modSld">
      <pc:chgData name="Dormanen, Rose" userId="5d415f14-065c-4d9a-b2ec-29ce3b8c4526" providerId="ADAL" clId="{379981BE-807D-4EF8-8272-1240CCD0CAC5}" dt="2025-06-09T16:27:33.758" v="1" actId="20577"/>
      <pc:docMkLst>
        <pc:docMk/>
      </pc:docMkLst>
      <pc:sldChg chg="modNotesTx">
        <pc:chgData name="Dormanen, Rose" userId="5d415f14-065c-4d9a-b2ec-29ce3b8c4526" providerId="ADAL" clId="{379981BE-807D-4EF8-8272-1240CCD0CAC5}" dt="2025-06-09T16:27:33.758" v="1" actId="20577"/>
        <pc:sldMkLst>
          <pc:docMk/>
          <pc:sldMk cId="2793374678" sldId="258"/>
        </pc:sldMkLst>
      </pc:sldChg>
    </pc:docChg>
  </pc:docChgLst>
  <pc:docChgLst>
    <pc:chgData name="Dormanen, Rose" userId="5d415f14-065c-4d9a-b2ec-29ce3b8c4526" providerId="ADAL" clId="{D37DC5B8-B840-4905-B266-6ED773486239}"/>
    <pc:docChg chg="custSel delSld modSld">
      <pc:chgData name="Dormanen, Rose" userId="5d415f14-065c-4d9a-b2ec-29ce3b8c4526" providerId="ADAL" clId="{D37DC5B8-B840-4905-B266-6ED773486239}" dt="2025-06-09T16:26:07.127" v="12" actId="20577"/>
      <pc:docMkLst>
        <pc:docMk/>
      </pc:docMkLst>
      <pc:sldChg chg="delSp mod modNotesTx">
        <pc:chgData name="Dormanen, Rose" userId="5d415f14-065c-4d9a-b2ec-29ce3b8c4526" providerId="ADAL" clId="{D37DC5B8-B840-4905-B266-6ED773486239}" dt="2025-06-09T16:26:07.127" v="12" actId="20577"/>
        <pc:sldMkLst>
          <pc:docMk/>
          <pc:sldMk cId="2214828154" sldId="257"/>
        </pc:sldMkLst>
        <pc:spChg chg="del">
          <ac:chgData name="Dormanen, Rose" userId="5d415f14-065c-4d9a-b2ec-29ce3b8c4526" providerId="ADAL" clId="{D37DC5B8-B840-4905-B266-6ED773486239}" dt="2025-06-09T16:26:03.612" v="11" actId="478"/>
          <ac:spMkLst>
            <pc:docMk/>
            <pc:sldMk cId="2214828154" sldId="257"/>
            <ac:spMk id="5" creationId="{5C9E4D95-C678-482E-8095-03C0885301E3}"/>
          </ac:spMkLst>
        </pc:spChg>
      </pc:sldChg>
      <pc:sldChg chg="addSp delSp modSp mod">
        <pc:chgData name="Dormanen, Rose" userId="5d415f14-065c-4d9a-b2ec-29ce3b8c4526" providerId="ADAL" clId="{D37DC5B8-B840-4905-B266-6ED773486239}" dt="2025-06-09T16:25:49.221" v="3" actId="478"/>
        <pc:sldMkLst>
          <pc:docMk/>
          <pc:sldMk cId="2793374678" sldId="258"/>
        </pc:sldMkLst>
        <pc:spChg chg="add del mod">
          <ac:chgData name="Dormanen, Rose" userId="5d415f14-065c-4d9a-b2ec-29ce3b8c4526" providerId="ADAL" clId="{D37DC5B8-B840-4905-B266-6ED773486239}" dt="2025-06-09T16:25:47.128" v="2" actId="478"/>
          <ac:spMkLst>
            <pc:docMk/>
            <pc:sldMk cId="2793374678" sldId="258"/>
            <ac:spMk id="4" creationId="{E3CD7D1A-4BDD-FC99-6DBB-0D1A2410C5B7}"/>
          </ac:spMkLst>
        </pc:spChg>
        <pc:spChg chg="del">
          <ac:chgData name="Dormanen, Rose" userId="5d415f14-065c-4d9a-b2ec-29ce3b8c4526" providerId="ADAL" clId="{D37DC5B8-B840-4905-B266-6ED773486239}" dt="2025-06-09T16:25:49.221" v="3" actId="478"/>
          <ac:spMkLst>
            <pc:docMk/>
            <pc:sldMk cId="2793374678" sldId="258"/>
            <ac:spMk id="7" creationId="{60C16AEE-7788-B546-9F92-3CB7F795DF25}"/>
          </ac:spMkLst>
        </pc:spChg>
        <pc:spChg chg="del">
          <ac:chgData name="Dormanen, Rose" userId="5d415f14-065c-4d9a-b2ec-29ce3b8c4526" providerId="ADAL" clId="{D37DC5B8-B840-4905-B266-6ED773486239}" dt="2025-06-09T16:25:45.934" v="1" actId="478"/>
          <ac:spMkLst>
            <pc:docMk/>
            <pc:sldMk cId="2793374678" sldId="258"/>
            <ac:spMk id="10" creationId="{14DAC015-A498-4A7F-9C89-AF287F520E0D}"/>
          </ac:spMkLst>
        </pc:spChg>
        <pc:picChg chg="del">
          <ac:chgData name="Dormanen, Rose" userId="5d415f14-065c-4d9a-b2ec-29ce3b8c4526" providerId="ADAL" clId="{D37DC5B8-B840-4905-B266-6ED773486239}" dt="2025-06-09T16:25:43.185" v="0" actId="478"/>
          <ac:picMkLst>
            <pc:docMk/>
            <pc:sldMk cId="2793374678" sldId="258"/>
            <ac:picMk id="8" creationId="{24506925-E1DE-334C-9B5F-1C439A4B6301}"/>
          </ac:picMkLst>
        </pc:picChg>
      </pc:sldChg>
      <pc:sldChg chg="del">
        <pc:chgData name="Dormanen, Rose" userId="5d415f14-065c-4d9a-b2ec-29ce3b8c4526" providerId="ADAL" clId="{D37DC5B8-B840-4905-B266-6ED773486239}" dt="2025-06-09T16:25:52.963" v="4" actId="47"/>
        <pc:sldMkLst>
          <pc:docMk/>
          <pc:sldMk cId="3293928439" sldId="261"/>
        </pc:sldMkLst>
      </pc:sldChg>
      <pc:sldChg chg="del">
        <pc:chgData name="Dormanen, Rose" userId="5d415f14-065c-4d9a-b2ec-29ce3b8c4526" providerId="ADAL" clId="{D37DC5B8-B840-4905-B266-6ED773486239}" dt="2025-06-09T16:25:54.039" v="5" actId="47"/>
        <pc:sldMkLst>
          <pc:docMk/>
          <pc:sldMk cId="2672523843" sldId="264"/>
        </pc:sldMkLst>
      </pc:sldChg>
      <pc:sldChg chg="del">
        <pc:chgData name="Dormanen, Rose" userId="5d415f14-065c-4d9a-b2ec-29ce3b8c4526" providerId="ADAL" clId="{D37DC5B8-B840-4905-B266-6ED773486239}" dt="2025-06-09T16:25:54.964" v="6" actId="47"/>
        <pc:sldMkLst>
          <pc:docMk/>
          <pc:sldMk cId="184481400" sldId="266"/>
        </pc:sldMkLst>
      </pc:sldChg>
      <pc:sldChg chg="del">
        <pc:chgData name="Dormanen, Rose" userId="5d415f14-065c-4d9a-b2ec-29ce3b8c4526" providerId="ADAL" clId="{D37DC5B8-B840-4905-B266-6ED773486239}" dt="2025-06-09T16:25:56.879" v="8" actId="47"/>
        <pc:sldMkLst>
          <pc:docMk/>
          <pc:sldMk cId="799364323" sldId="269"/>
        </pc:sldMkLst>
      </pc:sldChg>
      <pc:sldChg chg="del">
        <pc:chgData name="Dormanen, Rose" userId="5d415f14-065c-4d9a-b2ec-29ce3b8c4526" providerId="ADAL" clId="{D37DC5B8-B840-4905-B266-6ED773486239}" dt="2025-06-09T16:25:57.532" v="9" actId="47"/>
        <pc:sldMkLst>
          <pc:docMk/>
          <pc:sldMk cId="3502393280" sldId="271"/>
        </pc:sldMkLst>
      </pc:sldChg>
      <pc:sldChg chg="del">
        <pc:chgData name="Dormanen, Rose" userId="5d415f14-065c-4d9a-b2ec-29ce3b8c4526" providerId="ADAL" clId="{D37DC5B8-B840-4905-B266-6ED773486239}" dt="2025-06-09T16:25:58.317" v="10" actId="47"/>
        <pc:sldMkLst>
          <pc:docMk/>
          <pc:sldMk cId="730692824" sldId="273"/>
        </pc:sldMkLst>
      </pc:sldChg>
      <pc:sldChg chg="del">
        <pc:chgData name="Dormanen, Rose" userId="5d415f14-065c-4d9a-b2ec-29ce3b8c4526" providerId="ADAL" clId="{D37DC5B8-B840-4905-B266-6ED773486239}" dt="2025-06-09T16:25:56.065" v="7" actId="47"/>
        <pc:sldMkLst>
          <pc:docMk/>
          <pc:sldMk cId="1969065442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4B556-697D-4F4D-97BA-8F7BDC8D1383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C77A7-98E4-A549-81EA-036D1661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9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C77A7-98E4-A549-81EA-036D16617C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6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C77A7-98E4-A549-81EA-036D16617C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8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6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1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7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2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4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1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9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7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8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9634C-365A-9845-9775-8941B6FBB9E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4EECCA-221D-D54E-B67E-428F3FC53DE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goes here</a:t>
            </a:r>
          </a:p>
        </p:txBody>
      </p:sp>
      <p:pic>
        <p:nvPicPr>
          <p:cNvPr id="4" name="kg061114-22.jpg">
            <a:extLst>
              <a:ext uri="{FF2B5EF4-FFF2-40B4-BE49-F238E27FC236}">
                <a16:creationId xmlns:a16="http://schemas.microsoft.com/office/drawing/2014/main" id="{98D44BD0-A26C-4CC4-B61B-6D46F3F5A8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33728" cy="53250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482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9337467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B11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9</Words>
  <Application>Microsoft Office PowerPoint</Application>
  <PresentationFormat>On-screen Show (4:3)</PresentationFormat>
  <Paragraphs>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1_Custom Design</vt:lpstr>
      <vt:lpstr>Title Goes Here</vt:lpstr>
      <vt:lpstr>PowerPoint Presentation</vt:lpstr>
    </vt:vector>
  </TitlesOfParts>
  <Company>Montana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Lambert</dc:creator>
  <cp:lastModifiedBy>Dormanen, Rose</cp:lastModifiedBy>
  <cp:revision>43</cp:revision>
  <dcterms:created xsi:type="dcterms:W3CDTF">2012-04-26T20:02:36Z</dcterms:created>
  <dcterms:modified xsi:type="dcterms:W3CDTF">2025-06-09T16:27:35Z</dcterms:modified>
</cp:coreProperties>
</file>